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5" r:id="rId4"/>
    <p:sldId id="257" r:id="rId5"/>
    <p:sldId id="260" r:id="rId6"/>
    <p:sldId id="264" r:id="rId7"/>
    <p:sldId id="258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9C2C-4397-4D4F-8F58-F82D26186968}" type="datetimeFigureOut">
              <a:rPr lang="en-GB" smtClean="0"/>
              <a:t>04/02/2016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20245-8ABF-49D6-B310-3A5FB9C24F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9C2C-4397-4D4F-8F58-F82D26186968}" type="datetimeFigureOut">
              <a:rPr lang="en-GB" smtClean="0"/>
              <a:t>04/02/2016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20245-8ABF-49D6-B310-3A5FB9C24F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9C2C-4397-4D4F-8F58-F82D26186968}" type="datetimeFigureOut">
              <a:rPr lang="en-GB" smtClean="0"/>
              <a:t>04/02/2016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20245-8ABF-49D6-B310-3A5FB9C24F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9C2C-4397-4D4F-8F58-F82D26186968}" type="datetimeFigureOut">
              <a:rPr lang="en-GB" smtClean="0"/>
              <a:t>04/02/2016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20245-8ABF-49D6-B310-3A5FB9C24F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9C2C-4397-4D4F-8F58-F82D26186968}" type="datetimeFigureOut">
              <a:rPr lang="en-GB" smtClean="0"/>
              <a:t>04/02/2016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20245-8ABF-49D6-B310-3A5FB9C24F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9C2C-4397-4D4F-8F58-F82D26186968}" type="datetimeFigureOut">
              <a:rPr lang="en-GB" smtClean="0"/>
              <a:t>04/02/2016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20245-8ABF-49D6-B310-3A5FB9C24F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9C2C-4397-4D4F-8F58-F82D26186968}" type="datetimeFigureOut">
              <a:rPr lang="en-GB" smtClean="0"/>
              <a:t>04/02/2016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20245-8ABF-49D6-B310-3A5FB9C24F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9C2C-4397-4D4F-8F58-F82D26186968}" type="datetimeFigureOut">
              <a:rPr lang="en-GB" smtClean="0"/>
              <a:t>04/02/2016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20245-8ABF-49D6-B310-3A5FB9C24F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9C2C-4397-4D4F-8F58-F82D26186968}" type="datetimeFigureOut">
              <a:rPr lang="en-GB" smtClean="0"/>
              <a:t>04/02/2016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20245-8ABF-49D6-B310-3A5FB9C24F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9C2C-4397-4D4F-8F58-F82D26186968}" type="datetimeFigureOut">
              <a:rPr lang="en-GB" smtClean="0"/>
              <a:t>04/02/2016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20245-8ABF-49D6-B310-3A5FB9C24F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9C2C-4397-4D4F-8F58-F82D26186968}" type="datetimeFigureOut">
              <a:rPr lang="en-GB" smtClean="0"/>
              <a:t>04/02/2016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20245-8ABF-49D6-B310-3A5FB9C24FE8}" type="slidenum">
              <a:rPr lang="en-GB" smtClean="0"/>
              <a:t>‹#›</a:t>
            </a:fld>
            <a:endParaRPr lang="en-GB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29C2C-4397-4D4F-8F58-F82D26186968}" type="datetimeFigureOut">
              <a:rPr lang="en-GB" smtClean="0"/>
              <a:t>04/02/2016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20245-8ABF-49D6-B310-3A5FB9C24FE8}" type="slidenum">
              <a:rPr lang="en-GB" smtClean="0"/>
              <a:t>‹#›</a:t>
            </a:fld>
            <a:endParaRPr lang="en-GB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Year 6 Residential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Thorpe Woodlands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3362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Thorpe Woodlands Website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5976664" cy="478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918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is Thorpe Woodlands?</a:t>
            </a:r>
            <a:endParaRPr lang="en-GB" dirty="0"/>
          </a:p>
        </p:txBody>
      </p:sp>
      <p:pic>
        <p:nvPicPr>
          <p:cNvPr id="6146" name="Picture 2" descr="http://www.kwikbreaks.co.uk/wp-search/maps/IP24_2R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876" y="1772816"/>
            <a:ext cx="4487316" cy="448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319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Site layout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24148" y="885850"/>
            <a:ext cx="5092700" cy="657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5454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Thorpe Woodlands Centre</a:t>
            </a:r>
            <a:endParaRPr lang="en-GB" dirty="0"/>
          </a:p>
        </p:txBody>
      </p:sp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24688800" cy="1851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2" name="Picture 4" descr="http://www.thorpewoodlands.co.uk/images/centre%20view%20cropp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7473280" cy="239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132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Bedrooms</a:t>
            </a:r>
            <a:endParaRPr lang="en-GB" dirty="0"/>
          </a:p>
        </p:txBody>
      </p:sp>
      <p:pic>
        <p:nvPicPr>
          <p:cNvPr id="3074" name="Picture 2" descr="[14-03-13] 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24" y="1598799"/>
            <a:ext cx="5562732" cy="370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112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Meal times</a:t>
            </a:r>
            <a:endParaRPr lang="en-GB" dirty="0"/>
          </a:p>
        </p:txBody>
      </p:sp>
      <p:pic>
        <p:nvPicPr>
          <p:cNvPr id="8194" name="Picture 2" descr="[14-02-13] residential-centr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62" y="1628800"/>
            <a:ext cx="594153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329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 day programme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48" y="1556792"/>
            <a:ext cx="7191928" cy="507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252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 level activities</a:t>
            </a:r>
            <a:endParaRPr lang="en-GB" dirty="0"/>
          </a:p>
        </p:txBody>
      </p:sp>
      <p:pic>
        <p:nvPicPr>
          <p:cNvPr id="4098" name="Picture 2" descr="http://www.woodlandtrust.org.uk/woodimages/4955.jpg?preset=gallery_list_image&amp;404=/_client/images/global/wood-placehol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561975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895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Team building</a:t>
            </a:r>
            <a:endParaRPr lang="en-GB" dirty="0"/>
          </a:p>
        </p:txBody>
      </p:sp>
      <p:pic>
        <p:nvPicPr>
          <p:cNvPr id="5122" name="Picture 2" descr="http://www.respect4us.com/Storage/Pics/Cache/258/2-2.jpg?date=6355788191850664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7"/>
            <a:ext cx="5686416" cy="424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515845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TM01972873[[fn=Summer]]</Template>
  <TotalTime>20</TotalTime>
  <Words>29</Words>
  <Application>Microsoft Office PowerPoint</Application>
  <PresentationFormat>On-screen Show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Summer</vt:lpstr>
      <vt:lpstr>Year 6 Residential</vt:lpstr>
      <vt:lpstr>Where is Thorpe Woodlands?</vt:lpstr>
      <vt:lpstr>Site layout</vt:lpstr>
      <vt:lpstr>Thorpe Woodlands Centre</vt:lpstr>
      <vt:lpstr>Bedrooms</vt:lpstr>
      <vt:lpstr>Meal times</vt:lpstr>
      <vt:lpstr>5 day programme</vt:lpstr>
      <vt:lpstr>High level activities</vt:lpstr>
      <vt:lpstr>Team building</vt:lpstr>
      <vt:lpstr>Thorpe Woodlands Website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6 Residential</dc:title>
  <dc:creator>Mr Jones</dc:creator>
  <cp:lastModifiedBy>Mr Jones</cp:lastModifiedBy>
  <cp:revision>3</cp:revision>
  <dcterms:created xsi:type="dcterms:W3CDTF">2016-02-01T15:26:15Z</dcterms:created>
  <dcterms:modified xsi:type="dcterms:W3CDTF">2016-02-04T15:03:11Z</dcterms:modified>
</cp:coreProperties>
</file>